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C88-B849-4D72-B155-9868C28CE0BA}" type="datetimeFigureOut">
              <a:rPr lang="de-DE" smtClean="0"/>
              <a:t>25.10.2018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C39E-4A1E-4D05-9A0F-381459DAEA8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C88-B849-4D72-B155-9868C28CE0BA}" type="datetimeFigureOut">
              <a:rPr lang="de-DE" smtClean="0"/>
              <a:t>25.10.2018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C39E-4A1E-4D05-9A0F-381459DAEA8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C88-B849-4D72-B155-9868C28CE0BA}" type="datetimeFigureOut">
              <a:rPr lang="de-DE" smtClean="0"/>
              <a:t>25.10.2018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C39E-4A1E-4D05-9A0F-381459DAEA8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C88-B849-4D72-B155-9868C28CE0BA}" type="datetimeFigureOut">
              <a:rPr lang="de-DE" smtClean="0"/>
              <a:t>25.10.2018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C39E-4A1E-4D05-9A0F-381459DAEA8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C88-B849-4D72-B155-9868C28CE0BA}" type="datetimeFigureOut">
              <a:rPr lang="de-DE" smtClean="0"/>
              <a:t>25.10.2018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C39E-4A1E-4D05-9A0F-381459DAEA8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C88-B849-4D72-B155-9868C28CE0BA}" type="datetimeFigureOut">
              <a:rPr lang="de-DE" smtClean="0"/>
              <a:t>25.10.2018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C39E-4A1E-4D05-9A0F-381459DAEA8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C88-B849-4D72-B155-9868C28CE0BA}" type="datetimeFigureOut">
              <a:rPr lang="de-DE" smtClean="0"/>
              <a:t>25.10.2018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C39E-4A1E-4D05-9A0F-381459DAEA8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C88-B849-4D72-B155-9868C28CE0BA}" type="datetimeFigureOut">
              <a:rPr lang="de-DE" smtClean="0"/>
              <a:t>25.10.2018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C39E-4A1E-4D05-9A0F-381459DAEA8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C88-B849-4D72-B155-9868C28CE0BA}" type="datetimeFigureOut">
              <a:rPr lang="de-DE" smtClean="0"/>
              <a:t>25.10.2018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C39E-4A1E-4D05-9A0F-381459DAEA8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C88-B849-4D72-B155-9868C28CE0BA}" type="datetimeFigureOut">
              <a:rPr lang="de-DE" smtClean="0"/>
              <a:t>25.10.2018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C39E-4A1E-4D05-9A0F-381459DAEA8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1C88-B849-4D72-B155-9868C28CE0BA}" type="datetimeFigureOut">
              <a:rPr lang="de-DE" smtClean="0"/>
              <a:t>25.10.2018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C39E-4A1E-4D05-9A0F-381459DAEA8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1C88-B849-4D72-B155-9868C28CE0BA}" type="datetimeFigureOut">
              <a:rPr lang="de-DE" smtClean="0"/>
              <a:t>25.10.2018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DC39E-4A1E-4D05-9A0F-381459DAEA85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0" cy="24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Hajo\Documents\ASS\Vorlagen\Nur Logo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5927434" cy="4037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Larissa-Design</vt:lpstr>
      <vt:lpstr>Folie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Hajo</dc:creator>
  <cp:lastModifiedBy>Hajo</cp:lastModifiedBy>
  <cp:revision>1</cp:revision>
  <dcterms:created xsi:type="dcterms:W3CDTF">2018-10-25T17:03:54Z</dcterms:created>
  <dcterms:modified xsi:type="dcterms:W3CDTF">2018-10-25T17:11:28Z</dcterms:modified>
</cp:coreProperties>
</file>